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csis, Sandor" userId="ff9593f8-fc1e-468e-9daa-fcedda4771bb" providerId="ADAL" clId="{4F0719B5-B4F9-411A-B596-7BAB04E0D5B1}"/>
    <pc:docChg chg="modSld">
      <pc:chgData name="Kocsis, Sandor" userId="ff9593f8-fc1e-468e-9daa-fcedda4771bb" providerId="ADAL" clId="{4F0719B5-B4F9-411A-B596-7BAB04E0D5B1}" dt="2026-02-27T21:16:52.467" v="6" actId="20577"/>
      <pc:docMkLst>
        <pc:docMk/>
      </pc:docMkLst>
      <pc:sldChg chg="modSp mod">
        <pc:chgData name="Kocsis, Sandor" userId="ff9593f8-fc1e-468e-9daa-fcedda4771bb" providerId="ADAL" clId="{4F0719B5-B4F9-411A-B596-7BAB04E0D5B1}" dt="2026-02-27T21:16:52.467" v="6" actId="20577"/>
        <pc:sldMkLst>
          <pc:docMk/>
          <pc:sldMk cId="1536307794" sldId="259"/>
        </pc:sldMkLst>
        <pc:graphicFrameChg chg="modGraphic">
          <ac:chgData name="Kocsis, Sandor" userId="ff9593f8-fc1e-468e-9daa-fcedda4771bb" providerId="ADAL" clId="{4F0719B5-B4F9-411A-B596-7BAB04E0D5B1}" dt="2026-02-27T21:16:52.467" v="6" actId="20577"/>
          <ac:graphicFrameMkLst>
            <pc:docMk/>
            <pc:sldMk cId="1536307794" sldId="259"/>
            <ac:graphicFrameMk id="3" creationId="{96663E56-48CE-92CB-D018-138A4529D96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C455F5-2991-A339-D683-1CF05D971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70F55B1-C62B-3434-89E7-1D614B1BF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EA24F95-F905-D08C-0381-1F02D5DC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D2D-C19C-4F3E-8976-5AB6B84E1952}" type="datetimeFigureOut">
              <a:rPr lang="hu-HU" smtClean="0"/>
              <a:t>2026. 02. 27.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785996B-83A8-39CC-9A1E-0FC91FC6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6AB4391-8BC2-A323-0CAE-64B325F4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5A5A-3689-4C28-8BA1-9A7857FCE0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644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E69EB1-6606-0C01-F4B4-A4F2E8D8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6A0C057-64A8-9F47-D86C-60C108E0A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4EE243D-C77A-F14E-811E-D5685AEE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D2D-C19C-4F3E-8976-5AB6B84E1952}" type="datetimeFigureOut">
              <a:rPr lang="hu-HU" smtClean="0"/>
              <a:t>2026. 02. 27.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91B9816-88B1-301E-33DB-00ADDC99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D8203D-5384-1A11-9BF9-B9215380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5A5A-3689-4C28-8BA1-9A7857FCE0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090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DAB9C20-ACE3-1FAD-89CE-2BFFD791E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34FF862-A546-9469-9DCE-E867629DB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E2458D-0A49-0931-C7FC-8F3A78C29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D2D-C19C-4F3E-8976-5AB6B84E1952}" type="datetimeFigureOut">
              <a:rPr lang="hu-HU" smtClean="0"/>
              <a:t>2026. 02. 27.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EE90511-4165-76F5-3ECC-9457C0D0B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099092B-1E25-BF5A-0869-9117A19B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5A5A-3689-4C28-8BA1-9A7857FCE0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514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15B0B6-5010-E652-FA8C-EBCC0BF3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8468FC-284A-2425-3E23-11B5CA30A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1E223F-B932-76BD-F1E0-9B2EF496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D2D-C19C-4F3E-8976-5AB6B84E1952}" type="datetimeFigureOut">
              <a:rPr lang="hu-HU" smtClean="0"/>
              <a:t>2026. 02. 27.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7E4575E-5132-B198-D072-2921EB92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9471B0D-7CFF-A6FE-BDA4-4D401374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5A5A-3689-4C28-8BA1-9A7857FCE0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847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9F01EA-07AA-190E-47DF-BD3DA97D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6276ADE-D123-9B43-4C51-B3A328BF9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6D22554-BAFA-BB24-B3C6-F8E20BAFC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D2D-C19C-4F3E-8976-5AB6B84E1952}" type="datetimeFigureOut">
              <a:rPr lang="hu-HU" smtClean="0"/>
              <a:t>2026. 02. 27.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507A180-5A14-3E9F-AEF7-61D54EF9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1527918-80C4-9F57-A14E-36EC0A47B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5A5A-3689-4C28-8BA1-9A7857FCE0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46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B48B8F-CC88-0A68-13DB-F67A7282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1B5251-2FD7-EAB7-C65B-19E776789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BAE73B1-9376-A966-F817-F42942182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5680C1B-69A6-9709-C62D-FD21F2A0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D2D-C19C-4F3E-8976-5AB6B84E1952}" type="datetimeFigureOut">
              <a:rPr lang="hu-HU" smtClean="0"/>
              <a:t>2026. 02. 27.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A438A9F-4217-C90C-2490-584562D3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9E76C32-AA54-853E-3D8A-E538FB6B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5A5A-3689-4C28-8BA1-9A7857FCE0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01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7CCC07-FEF2-3133-A037-5ED989C3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B8E33F9-5645-0860-34A0-8639920EF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85EB1A2-15BC-439D-DF89-B86B0BF9F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70CFD01-27AC-758C-AE82-EB3A02A93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3D0F4F8-1429-3552-E3BE-1B1FB69C0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E872749-1DA0-19EF-A11F-8F7C6416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D2D-C19C-4F3E-8976-5AB6B84E1952}" type="datetimeFigureOut">
              <a:rPr lang="hu-HU" smtClean="0"/>
              <a:t>2026. 02. 27.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078D457-636E-1982-228A-DC35517F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14A6DBB-C923-6691-A614-768A8D2F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5A5A-3689-4C28-8BA1-9A7857FCE0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85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0DF396-4966-EFCE-253E-D30B63FD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3F5C6E2-4DEA-EE8C-B2BD-F23C2FA2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D2D-C19C-4F3E-8976-5AB6B84E1952}" type="datetimeFigureOut">
              <a:rPr lang="hu-HU" smtClean="0"/>
              <a:t>2026. 02. 27.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D71DC9E-141C-73DB-C99C-AC1977A0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DD55455-B5FC-1680-D384-3E9B73A2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5A5A-3689-4C28-8BA1-9A7857FCE0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87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48AD585-5DCB-52F7-7E30-2B16527E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D2D-C19C-4F3E-8976-5AB6B84E1952}" type="datetimeFigureOut">
              <a:rPr lang="hu-HU" smtClean="0"/>
              <a:t>2026. 02. 27.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FE2704E-3BD0-9A79-35BA-83A03035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80301BB-7571-C70D-B61E-53C955F0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5A5A-3689-4C28-8BA1-9A7857FCE0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418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464959-5F64-5A9C-4969-2B0FFAABF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0DF8E3-17D3-EA1E-4919-ACAC01FA9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69B4E38-A2D5-5AD2-D45B-CE42A420D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E09B149-154F-3AA0-59A2-BB094B57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D2D-C19C-4F3E-8976-5AB6B84E1952}" type="datetimeFigureOut">
              <a:rPr lang="hu-HU" smtClean="0"/>
              <a:t>2026. 02. 27.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4B41BCB-C43F-8146-F7C3-39D335D2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8F05E0E-824C-7F66-41DB-D648466C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5A5A-3689-4C28-8BA1-9A7857FCE0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145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66AEB8-8F55-769A-4D4E-D62E271B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E00F0B1-90CC-3AE6-D6D2-7776E57F1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58AC5D1-12B2-915E-2CB2-B5D10DC04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E28EA1C-8DE7-CFAF-E2C1-114196987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D2D-C19C-4F3E-8976-5AB6B84E1952}" type="datetimeFigureOut">
              <a:rPr lang="hu-HU" smtClean="0"/>
              <a:t>2026. 02. 27.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2A86737-D43C-9660-04F7-F773A4FC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3BC745B-4632-E20C-F40E-AD594033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5A5A-3689-4C28-8BA1-9A7857FCE0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572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389C110-CB67-B606-669A-64E8F79BC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EE81492-6CB0-E4F1-4D3E-D4B661577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2FF3786-6113-4721-F565-CE25013FD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D62D2D-C19C-4F3E-8976-5AB6B84E1952}" type="datetimeFigureOut">
              <a:rPr lang="hu-HU" smtClean="0"/>
              <a:t>2026. 02. 27.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61381CD-6AA5-78A9-867F-75ACC1D1C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AF06DEC-2816-8FD2-9C9E-C7C34F8E5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7B5A5A-3689-4C28-8BA1-9A7857FCE0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004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AF26A8F-2808-8CB8-F175-68960BD3F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hu-HU" sz="4400"/>
              <a:t>BMS TECH Podcast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806F7C5-103B-917B-3104-66968BA83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5277683"/>
            <a:ext cx="4783939" cy="936849"/>
          </a:xfrm>
        </p:spPr>
        <p:txBody>
          <a:bodyPr>
            <a:normAutofit/>
          </a:bodyPr>
          <a:lstStyle/>
          <a:p>
            <a:pPr algn="l"/>
            <a:r>
              <a:rPr lang="hu-HU" dirty="0"/>
              <a:t>Értékajánlat</a:t>
            </a:r>
          </a:p>
        </p:txBody>
      </p:sp>
      <p:pic>
        <p:nvPicPr>
          <p:cNvPr id="5" name="Kép 4" descr="A képen szöveg, kábel, fedett pályá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9AC324A-5135-18E0-19C0-07B83DA26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2" b="424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648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D40422B-A0B1-241F-D81C-D20223AEF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hu-HU" dirty="0"/>
              <a:t>Mi a célja?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AFC746-4197-7A1B-86D8-2E1907A72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hu-HU" sz="2000" dirty="0"/>
              <a:t>Saját ötlet – saját gyártás</a:t>
            </a:r>
          </a:p>
          <a:p>
            <a:r>
              <a:rPr lang="hu-HU" sz="2000" dirty="0"/>
              <a:t>Közérthetően beszélni az informatikáról</a:t>
            </a:r>
          </a:p>
          <a:p>
            <a:r>
              <a:rPr lang="hu-HU" sz="2000" dirty="0"/>
              <a:t>Szerkesztett, de nem cél a katalógus felolvás</a:t>
            </a:r>
          </a:p>
          <a:p>
            <a:r>
              <a:rPr lang="hu-HU" sz="2000" dirty="0"/>
              <a:t>Elismert vendégek és professzionális környezet</a:t>
            </a:r>
          </a:p>
          <a:p>
            <a:r>
              <a:rPr lang="hu-HU" sz="2000" dirty="0"/>
              <a:t>Hasznos és gyakorlatias válaszok és megközelítés</a:t>
            </a:r>
            <a:endParaRPr lang="en-US" sz="2000" dirty="0"/>
          </a:p>
        </p:txBody>
      </p:sp>
      <p:pic>
        <p:nvPicPr>
          <p:cNvPr id="5" name="Tartalom helye 4" descr="A képen szöveg, képernyőkép, Grafikus tervezés, poszte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973B8EF-DC0D-4AE7-C34A-E38907CAF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r="4506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779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7E94476-7E53-8D27-C09D-7A8CDD8FE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hu-HU" dirty="0"/>
              <a:t>Kinek szól?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7B4B99-F7B3-4D21-078F-B1D7B8C00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r>
              <a:rPr lang="hu-HU" sz="2000" dirty="0"/>
              <a:t>Cégvezetők, tulajdonosok, vezetők</a:t>
            </a:r>
          </a:p>
          <a:p>
            <a:r>
              <a:rPr lang="hu-HU" sz="2000" dirty="0"/>
              <a:t>Aki nem csak használni, de érteni is akarja az IT környezetet</a:t>
            </a:r>
          </a:p>
          <a:p>
            <a:r>
              <a:rPr lang="hu-HU" sz="2000" dirty="0"/>
              <a:t>Akik érdeklődnek az újdonságok iránt</a:t>
            </a:r>
          </a:p>
          <a:p>
            <a:r>
              <a:rPr lang="hu-HU" sz="2000" dirty="0"/>
              <a:t>Felhasználók</a:t>
            </a:r>
          </a:p>
          <a:p>
            <a:r>
              <a:rPr lang="hu-HU" sz="2000" dirty="0"/>
              <a:t>Fiatal felnőttek</a:t>
            </a:r>
          </a:p>
          <a:p>
            <a:pPr marL="0" indent="0">
              <a:buNone/>
            </a:pPr>
            <a:endParaRPr lang="hu-HU" sz="2000" dirty="0"/>
          </a:p>
          <a:p>
            <a:endParaRPr lang="en-US" sz="2000" dirty="0"/>
          </a:p>
        </p:txBody>
      </p:sp>
      <p:pic>
        <p:nvPicPr>
          <p:cNvPr id="5" name="Tartalom helye 4" descr="A képen szöveg, fedett pályás, mikrofon, bútorok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33F224C-FD87-1CB4-1583-1B2C6BCBB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13494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820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104705-923E-85E7-1DF8-C1746B5E1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AAE3FD-9EF0-EE90-5575-1B6A0A43B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A4A37D-D127-CA63-12DB-1F08C6242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8163419-5F49-6203-9379-83106ACA5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hu-HU" dirty="0"/>
              <a:t>A téma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EB024A-A322-9B05-FDCE-C32D609AD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 lnSpcReduction="10000"/>
          </a:bodyPr>
          <a:lstStyle/>
          <a:p>
            <a:r>
              <a:rPr lang="hu-HU" sz="2000" dirty="0"/>
              <a:t>Aktuális IT megfontolások, irányzatok, piaci események, lehetőségek.</a:t>
            </a:r>
          </a:p>
          <a:p>
            <a:r>
              <a:rPr lang="hu-HU" sz="2000" dirty="0"/>
              <a:t>Globális és hazai események amelyek meghatározzák a haza felhasználók lehetőségeit.</a:t>
            </a:r>
          </a:p>
          <a:p>
            <a:r>
              <a:rPr lang="hu-HU" sz="2000" dirty="0"/>
              <a:t>Napi problémák és megoldásraváró események.</a:t>
            </a:r>
          </a:p>
          <a:p>
            <a:pPr marL="0" indent="0">
              <a:buNone/>
            </a:pPr>
            <a:endParaRPr lang="hu-HU" sz="2000" dirty="0"/>
          </a:p>
          <a:p>
            <a:endParaRPr lang="en-US" sz="2000" dirty="0"/>
          </a:p>
        </p:txBody>
      </p:sp>
      <p:pic>
        <p:nvPicPr>
          <p:cNvPr id="5" name="Tartalom helye 4" descr="A képen szöveg, fedett pályás, mikrofon, bútorok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C7E31DCC-3D6D-CF60-D25E-277FF1D0E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13494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96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CB6ACF-E165-103A-6199-2CA596B3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hu-HU" dirty="0"/>
              <a:t>Lehetőségek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6663E56-48CE-92CB-D018-138A4529D9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181211"/>
              </p:ext>
            </p:extLst>
          </p:nvPr>
        </p:nvGraphicFramePr>
        <p:xfrm>
          <a:off x="667512" y="2537555"/>
          <a:ext cx="5779008" cy="3991702"/>
        </p:xfrm>
        <a:graphic>
          <a:graphicData uri="http://schemas.openxmlformats.org/drawingml/2006/table">
            <a:tbl>
              <a:tblPr/>
              <a:tblGrid>
                <a:gridCol w="3858768">
                  <a:extLst>
                    <a:ext uri="{9D8B030D-6E8A-4147-A177-3AD203B41FA5}">
                      <a16:colId xmlns:a16="http://schemas.microsoft.com/office/drawing/2014/main" val="3339657856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460944276"/>
                    </a:ext>
                  </a:extLst>
                </a:gridCol>
              </a:tblGrid>
              <a:tr h="56747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Tartalom</a:t>
                      </a:r>
                    </a:p>
                  </a:txBody>
                  <a:tcPr marL="3746" marR="3746" marT="37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Árak</a:t>
                      </a:r>
                    </a:p>
                  </a:txBody>
                  <a:tcPr marL="3746" marR="3746" marT="37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259267"/>
                  </a:ext>
                </a:extLst>
              </a:tr>
              <a:tr h="5713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Fő partneri együttműködés</a:t>
                      </a:r>
                    </a:p>
                  </a:txBody>
                  <a:tcPr marL="3746" marR="3746" marT="37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408.000 Ft + Áfa / epizód</a:t>
                      </a:r>
                    </a:p>
                  </a:txBody>
                  <a:tcPr marL="3746" marR="3746" marT="37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831159"/>
                  </a:ext>
                </a:extLst>
              </a:tr>
              <a:tr h="5713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Fő partneri együttműködés</a:t>
                      </a:r>
                    </a:p>
                  </a:txBody>
                  <a:tcPr marL="3746" marR="3746" marT="37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268.000 Ft + Áfa / epizód</a:t>
                      </a:r>
                    </a:p>
                  </a:txBody>
                  <a:tcPr marL="3746" marR="3746" marT="37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0395"/>
                  </a:ext>
                </a:extLst>
              </a:tr>
              <a:tr h="5713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Social media tartalomgyártás támogatás</a:t>
                      </a:r>
                    </a:p>
                  </a:txBody>
                  <a:tcPr marL="3746" marR="3746" marT="37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Személyesen egyeztetés után</a:t>
                      </a:r>
                    </a:p>
                  </a:txBody>
                  <a:tcPr marL="3746" marR="3746" marT="37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318800"/>
                  </a:ext>
                </a:extLst>
              </a:tr>
              <a:tr h="8550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mesterséges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intelligencia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gyakorlati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alkalmazása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mesterfokon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Oktatóközpont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)</a:t>
                      </a:r>
                    </a:p>
                  </a:txBody>
                  <a:tcPr marL="3746" marR="3746" marT="37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Kérjen ajánlatot a saas@bmstech.hu címen</a:t>
                      </a:r>
                    </a:p>
                  </a:txBody>
                  <a:tcPr marL="3746" marR="3746" marT="37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852710"/>
                  </a:ext>
                </a:extLst>
              </a:tr>
              <a:tr h="8550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AI asszisztens workshop (online)</a:t>
                      </a:r>
                    </a:p>
                  </a:txBody>
                  <a:tcPr marL="3746" marR="3746" marT="37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Kérjen ajánlatot a saas@bmstech.hu címen</a:t>
                      </a:r>
                    </a:p>
                  </a:txBody>
                  <a:tcPr marL="3746" marR="3746" marT="37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464056"/>
                  </a:ext>
                </a:extLst>
              </a:tr>
            </a:tbl>
          </a:graphicData>
        </a:graphic>
      </p:graphicFrame>
      <p:pic>
        <p:nvPicPr>
          <p:cNvPr id="5" name="Tartalom helye 4" descr="A képen bútorok, fedett pályás, televízió, asztal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B5660BE-3052-D068-34EB-F5A88681C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3" r="1528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630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fedett pályás, ruházat, személy, bútorok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A15BA64-8409-1B08-B364-03ACBE31E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4"/>
          <a:stretch/>
        </p:blipFill>
        <p:spPr>
          <a:xfrm>
            <a:off x="2518348" y="10"/>
            <a:ext cx="967364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617A22A-DAB3-3E56-32EF-E23B80581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hu-HU" sz="4000" dirty="0"/>
              <a:t>Eredmény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8B461C-3AD7-1973-2CFA-529D5A45A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hu-HU" sz="2000" dirty="0"/>
              <a:t>Az elfogadott és a </a:t>
            </a:r>
            <a:r>
              <a:rPr lang="hu-HU" sz="2000" dirty="0" err="1"/>
              <a:t>végeles</a:t>
            </a:r>
            <a:r>
              <a:rPr lang="hu-HU" sz="2000" dirty="0"/>
              <a:t> változat publikálása egy előzetesen egyeztett időpontban a következő formákban:</a:t>
            </a:r>
          </a:p>
          <a:p>
            <a:endParaRPr lang="hu-HU" sz="2000" dirty="0"/>
          </a:p>
          <a:p>
            <a:endParaRPr lang="en-US" sz="2000" dirty="0"/>
          </a:p>
        </p:txBody>
      </p:sp>
      <p:pic>
        <p:nvPicPr>
          <p:cNvPr id="4" name="Kép 3" descr="A képen embléma, Grafika, Betűtípus, szimbólu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4B31DE21-845A-4A00-B0C9-32BD57898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74" y="3878604"/>
            <a:ext cx="1117588" cy="1194841"/>
          </a:xfrm>
          <a:prstGeom prst="rect">
            <a:avLst/>
          </a:prstGeom>
        </p:spPr>
      </p:pic>
      <p:pic>
        <p:nvPicPr>
          <p:cNvPr id="7" name="Kép 6" descr="A képen Betűtípus, embléma, Grafika, szimbólu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22F3B61-C774-D05E-F228-2BB6ABADE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00" y="5058134"/>
            <a:ext cx="1906713" cy="516402"/>
          </a:xfrm>
          <a:prstGeom prst="rect">
            <a:avLst/>
          </a:prstGeom>
        </p:spPr>
      </p:pic>
      <p:pic>
        <p:nvPicPr>
          <p:cNvPr id="10" name="Kép 9" descr="A képen Grafika, rajzfilm, clipart,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C605E036-6637-9A0A-DAE1-DCD147ED8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49" y="3965546"/>
            <a:ext cx="1017463" cy="1017463"/>
          </a:xfrm>
          <a:prstGeom prst="rect">
            <a:avLst/>
          </a:prstGeom>
        </p:spPr>
      </p:pic>
      <p:pic>
        <p:nvPicPr>
          <p:cNvPr id="13" name="Kép 12" descr="A képen embléma, Grafika, Betűtípus, Grafikus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1DA8562-C3BC-C7A2-0498-890DBE104A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41" y="5343221"/>
            <a:ext cx="6272243" cy="1400801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D36769E3-7EA6-77D5-9E67-EE29843529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51" y="5832689"/>
            <a:ext cx="1725561" cy="9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45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5024</TotalTime>
  <Words>171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Aptos Narrow</vt:lpstr>
      <vt:lpstr>Arial</vt:lpstr>
      <vt:lpstr>Office-téma</vt:lpstr>
      <vt:lpstr>BMS TECH Podcast</vt:lpstr>
      <vt:lpstr>Mi a célja?</vt:lpstr>
      <vt:lpstr>Kinek szól?</vt:lpstr>
      <vt:lpstr>A téma</vt:lpstr>
      <vt:lpstr>Lehetőségek</vt:lpstr>
      <vt:lpstr>Eredmény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Kocsis Sándor</dc:creator>
  <cp:lastModifiedBy>Kocsis, Sandor</cp:lastModifiedBy>
  <cp:revision>16</cp:revision>
  <dcterms:created xsi:type="dcterms:W3CDTF">2025-02-28T08:42:35Z</dcterms:created>
  <dcterms:modified xsi:type="dcterms:W3CDTF">2026-02-27T21:16:54Z</dcterms:modified>
</cp:coreProperties>
</file>